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4" r:id="rId3"/>
    <p:sldId id="263" r:id="rId4"/>
    <p:sldId id="269" r:id="rId5"/>
    <p:sldId id="270" r:id="rId6"/>
    <p:sldId id="264" r:id="rId7"/>
    <p:sldId id="275" r:id="rId8"/>
    <p:sldId id="265" r:id="rId9"/>
    <p:sldId id="266" r:id="rId10"/>
    <p:sldId id="267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EA46-C475-4C42-A580-47C5A6B5C5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B6E9-72DA-426E-AC7E-21CB4917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47664" y="692697"/>
            <a:ext cx="5167476" cy="187220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инновационная площадка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Городовиковская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СОШ №1 им. Г. Лазарева»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2852936"/>
            <a:ext cx="7056784" cy="28803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 </a:t>
            </a:r>
            <a:r>
              <a:rPr lang="ru-RU" b="1" i="1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 роста - инновационная модель непрерывного образования молодых педагогов ОО» (формирование компетенций, организация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наставничества «учитель-учитель»)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2021-2024 г.г.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1"/>
            <a:ext cx="23397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473998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 молодых педагогов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«Постижение»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1"/>
            <a:ext cx="23397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F:\Совещание, иновационная площадка\Постижение\0c9baac4-67e2-4c2e-b9b4-e4a9a8f0b97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9" y="1500174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Совещание, иновационная площадка\Постижение\3e9f70d0-af44-426f-855f-b9c23cf4676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286256"/>
            <a:ext cx="3496128" cy="232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72132" y="2143116"/>
            <a:ext cx="34205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ДЕВИЗ: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«СТРЕМИСЬ ВПЕРЁД,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ИДЕЯМИ ГОРИ,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МЕЧТАЙ, ДЕРЗАЙ,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ВЫДУМЫВАЙ, ТВОРИ!»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1\Downloads\IMG_52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0004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ownloads\IMG_52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857628"/>
            <a:ext cx="3643338" cy="23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AppData\Local\Temp\Rar$DIa0.714\b2aecf93-5c08-4366-a93b-4f2c768b6ac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14686"/>
            <a:ext cx="3215004" cy="285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1\Downloads\эмблема постижение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642918"/>
            <a:ext cx="2838457" cy="228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481142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Вечер-чествование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«Учителями славится Россия!»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1"/>
            <a:ext cx="23397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1\Downloads\c4644b56-d561-4854-9785-ec83a7a4934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9" y="1428736"/>
            <a:ext cx="3357586" cy="24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ownloads\85905893-e0ef-4fcc-b5ae-46e7ccfaaf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000504"/>
            <a:ext cx="4150266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ownloads\40f6bfa5-7baf-4e63-8e9d-a4dcff0780ad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786190"/>
            <a:ext cx="306124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wnloads\fab3d5c6-c1b9-4eac-960f-9870abf9ac5e.JPG"/>
          <p:cNvPicPr/>
          <p:nvPr/>
        </p:nvPicPr>
        <p:blipFill>
          <a:blip r:embed="rId7" cstate="print"/>
          <a:srcRect t="19017"/>
          <a:stretch>
            <a:fillRect/>
          </a:stretch>
        </p:blipFill>
        <p:spPr bwMode="auto">
          <a:xfrm>
            <a:off x="5357818" y="1857364"/>
            <a:ext cx="3073400" cy="18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28641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2023-2024 учебный год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00166" y="1928802"/>
            <a:ext cx="7186634" cy="4197361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1.Использовать эффективные формы повышения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профессиональной компетентности и профессионального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мастерства молодых специалистов, обеспечить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информационное пространство для самостоятельного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овладения профессиональными знаниями и навыками.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2.Продолжить сотрудничество с Муниципальной  творческой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лабораторией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Городовиковского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 «Постижение»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Муниципальным  клубом  «Пеликан».  </a:t>
            </a:r>
          </a:p>
          <a:p>
            <a:pPr lvl="0" algn="just"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3.Развивать сотрудничество с образовательными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организациями Ставропольского края, Ростовской области по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 работы инновационной площадки. </a:t>
            </a:r>
          </a:p>
          <a:p>
            <a:pPr lvl="0" algn="just"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4.Отслеживать динамику развития профессиональной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каждого педагога. 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1"/>
            <a:ext cx="23397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214974" cy="1225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1785926"/>
            <a:ext cx="7258072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механизмов для функционирования эффективной системы непрерывного профессионального развития  молодых педагогов ОО;  обеспечение  качественного  уровня  развития системы наставничества в ОО по направлению «Учитель-учитель», формирование  эффективных механизмов взаимодействия наставника  и  молодого педагога.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1"/>
            <a:ext cx="23397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214974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Разработан пакет документов, регламентирующих   деятельность инновационной площадки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2071678"/>
            <a:ext cx="7258072" cy="405448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об инновационной  площадке МКОУ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Городовиковская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№1 им. Г.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Лазарева»;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2.Программа инновационного проекта «Профиль роста – инновационная модель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непрерывного образования молодых педагогов ОО» (формирование компетенций,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наставничества «учитель-учитель»);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3.План мероприятий инновационной площадки МКОУ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Городовиковская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№1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Г. Лазарева»;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4.Приказ директора школы о внедрении целевой модели наставничества;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5.Целевая модель наставничества в МКОУ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Городовиковская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№1 им. Г.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Лазарева»;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6.Положение о наставничестве в   МКОУ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Городовиковская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№1 им. Г. Лазарева»;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7.Дорожная карта внедрения системы наставничества в  МКОУ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Городовиковская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№1 им. Г. Лазарева»;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8.Приказ о назначении координатора и кураторов внедрения целевой модели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наставничества МКОУ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Городовиковская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№1 им. Г. Лазарева»;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Приказ «Об утверждении наставников и наставнических пар/групп».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1"/>
            <a:ext cx="23397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524062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работы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«Школа молодого педагога»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1"/>
            <a:ext cx="23397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1\Downloads\IMG_52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428868"/>
            <a:ext cx="318897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728" y="2071678"/>
            <a:ext cx="4357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постепенное вовлечение молодого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во все сферы профессиональной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деятельности; способствовать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становлению профессиональной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педагога; создание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условий для самореализации,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приобретения ими практических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навыков, необходимых для педагогической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деятельности, закрепления молодых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специалистов в коллективе.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:\Совещание, иновационная площадка\Новая папка\IMG_5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66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Совещание, иновационная площадка\Новая папка\IMG_5210.JPG"/>
          <p:cNvPicPr/>
          <p:nvPr/>
        </p:nvPicPr>
        <p:blipFill>
          <a:blip r:embed="rId4" cstate="print"/>
          <a:srcRect t="10256" r="5077"/>
          <a:stretch>
            <a:fillRect/>
          </a:stretch>
        </p:blipFill>
        <p:spPr bwMode="auto">
          <a:xfrm>
            <a:off x="1357290" y="3286124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Совещание, иновационная площадка\Новая папка\IMG_52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85728"/>
            <a:ext cx="34194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ownloads\IMG_52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857496"/>
            <a:ext cx="247491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ownloads\IMG_52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714884"/>
            <a:ext cx="2571768" cy="18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60648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Наставничество как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повышения качества образования».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2053956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C:\Users\1\AppData\Local\Temp\Rar$DIa0.094\9f93e65d-bd0f-4577-805d-3026f9a3d3f6.jpg"/>
          <p:cNvPicPr/>
          <p:nvPr/>
        </p:nvPicPr>
        <p:blipFill>
          <a:blip r:embed="rId4" cstate="print"/>
          <a:srcRect l="17157" b="37539"/>
          <a:stretch>
            <a:fillRect/>
          </a:stretch>
        </p:blipFill>
        <p:spPr bwMode="auto">
          <a:xfrm>
            <a:off x="5500694" y="1571612"/>
            <a:ext cx="338931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\Downloads\IMG_74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643446"/>
            <a:ext cx="3559175" cy="192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28728" y="1643050"/>
            <a:ext cx="371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1.Методология наставничества и ее внедрение в образовательной организации 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Нормативно-правовые и концептуальные основы внедрения целевой модели наставничества  учитель  МКОУ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Городовиковская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№1 им. Г. Лазарева»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Практикум «Наставничество как способ организации взаимных профессиональных связей для повышения качества образования»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214974" cy="12255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t="6838"/>
          <a:stretch>
            <a:fillRect/>
          </a:stretch>
        </p:blipFill>
        <p:spPr bwMode="auto">
          <a:xfrm>
            <a:off x="1428728" y="714356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1\AppData\Local\Temp\Rar$DIa0.680\a4984ce4-c0ff-4db7-8e82-2640e33b354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071942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AppData\Local\Temp\Rar$DIa0.254\IMG_7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714356"/>
            <a:ext cx="33258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\Downloads\IMG_75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572132" y="4071942"/>
            <a:ext cx="3273425" cy="245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168046" cy="12969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«Интерактивные методы  обучения  как средство формирования учебной мотивации обучающихся».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1"/>
            <a:ext cx="2268270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1\AppData\Local\Temp\Rar$DIa0.889\2f5e5d12-7adb-47c0-abcc-e28b485b63c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14752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ownloads\IMG_5227.JPG"/>
          <p:cNvPicPr/>
          <p:nvPr/>
        </p:nvPicPr>
        <p:blipFill>
          <a:blip r:embed="rId5" cstate="print"/>
          <a:srcRect t="5081"/>
          <a:stretch>
            <a:fillRect/>
          </a:stretch>
        </p:blipFill>
        <p:spPr bwMode="auto">
          <a:xfrm rot="5400000">
            <a:off x="814717" y="3328631"/>
            <a:ext cx="3762534" cy="267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14810" y="1785926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расширить представления у  молодых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специалистов общеобразовательных и дошкольных образовательных  учреждений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Городовиковского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о возможностях интерактивных методов обучения и формирования  учебной мотивации детей на занятиях.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0172832_13-p-fon-s-bloknotom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1\AppData\Local\Temp\Rar$DIa0.697\0fb41b1f-d9af-4d52-a75c-e422e647ffc4.jpg"/>
          <p:cNvPicPr/>
          <p:nvPr/>
        </p:nvPicPr>
        <p:blipFill>
          <a:blip r:embed="rId3" cstate="print"/>
          <a:srcRect r="4371" b="28811"/>
          <a:stretch>
            <a:fillRect/>
          </a:stretch>
        </p:blipFill>
        <p:spPr bwMode="auto">
          <a:xfrm>
            <a:off x="1357290" y="357166"/>
            <a:ext cx="312613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AppData\Local\Temp\Rar$DIa0.743\e3ae2f69-842a-4381-9cda-8c5f545367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57496"/>
            <a:ext cx="3212122" cy="365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AppData\Local\Temp\Rar$DIa0.627\11a55d2d-340f-460b-9457-5b00aa602d9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85728"/>
            <a:ext cx="379730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AppData\Local\Microsoft\Windows\Temporary Internet Files\Content.Word\IMG_81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643314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448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Муниципальная  инновационная площадка МКОУ «Городовиковская  СОШ №1 им. Г. Лазарева»</vt:lpstr>
      <vt:lpstr>Цель  </vt:lpstr>
      <vt:lpstr> Разработан пакет документов, регламентирующих   деятельность инновационной площадки</vt:lpstr>
      <vt:lpstr>Организация работы «Школа молодого педагога»</vt:lpstr>
      <vt:lpstr>Слайд 5</vt:lpstr>
      <vt:lpstr>Педагогический совет  «Наставничество как инструмент  повышения качества образования».</vt:lpstr>
      <vt:lpstr>  </vt:lpstr>
      <vt:lpstr>Муниципальный   методический  семинар-практикум  «Интерактивные методы  обучения  как средство формирования учебной мотивации обучающихся».</vt:lpstr>
      <vt:lpstr>Слайд 9</vt:lpstr>
      <vt:lpstr>Муниципальный  клуб молодых педагогов «Постижение»</vt:lpstr>
      <vt:lpstr>Слайд 11</vt:lpstr>
      <vt:lpstr>Вечер-чествование   «Учителями славится Россия!»</vt:lpstr>
      <vt:lpstr>Задачи  на 2023-2024 учебный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 инновационная площадка МКОУ «Городовиковская  СОШ №1 им. Г. Лазарева»</dc:title>
  <dc:creator>Пользователь</dc:creator>
  <cp:lastModifiedBy>1</cp:lastModifiedBy>
  <cp:revision>33</cp:revision>
  <dcterms:created xsi:type="dcterms:W3CDTF">2023-05-15T18:32:22Z</dcterms:created>
  <dcterms:modified xsi:type="dcterms:W3CDTF">2023-05-18T09:37:24Z</dcterms:modified>
</cp:coreProperties>
</file>